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7"/>
    <p:restoredTop sz="96911"/>
  </p:normalViewPr>
  <p:slideViewPr>
    <p:cSldViewPr>
      <p:cViewPr>
        <p:scale>
          <a:sx n="168" d="100"/>
          <a:sy n="168" d="100"/>
        </p:scale>
        <p:origin x="-19064" y="-4032"/>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1/16/19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34788"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We then 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575589"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702061"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5131299" y="4809867"/>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170428" y="4796954"/>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95797" y="6835418"/>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rotWithShape="1">
          <a:blip r:embed="rId11">
            <a:extLst>
              <a:ext uri="{28A0092B-C50C-407E-A947-70E740481C1C}">
                <a14:useLocalDpi xmlns:a14="http://schemas.microsoft.com/office/drawing/2010/main" val="0"/>
              </a:ext>
            </a:extLst>
          </a:blip>
          <a:srcRect l="4329" t="3870" r="6432" b="32065"/>
          <a:stretch/>
        </p:blipFill>
        <p:spPr>
          <a:xfrm>
            <a:off x="10595656" y="4048431"/>
            <a:ext cx="4209942" cy="391133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575590" y="12880300"/>
            <a:ext cx="15955906" cy="2308324"/>
          </a:xfrm>
          <a:prstGeom prst="rect">
            <a:avLst/>
          </a:prstGeom>
        </p:spPr>
        <p:txBody>
          <a:bodyPr wrap="square">
            <a:spAutoFit/>
          </a:bodyPr>
          <a:lstStyle/>
          <a:p>
            <a:pPr lvl="0" defTabSz="914400">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sometimes resulted in new highly expressed proteins. 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8779" t="2188" b="30132"/>
          <a:stretch/>
        </p:blipFill>
        <p:spPr>
          <a:xfrm>
            <a:off x="18939519" y="3940067"/>
            <a:ext cx="4744596" cy="455546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559154" y="1512419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639373" y="15819834"/>
            <a:ext cx="9858427" cy="1569660"/>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
        <p:nvSpPr>
          <p:cNvPr id="39" name="TextBox 38">
            <a:extLst>
              <a:ext uri="{FF2B5EF4-FFF2-40B4-BE49-F238E27FC236}">
                <a16:creationId xmlns:a16="http://schemas.microsoft.com/office/drawing/2014/main" id="{1AEE47A6-0CE2-5349-A5A0-AB5ADA044A81}"/>
              </a:ext>
            </a:extLst>
          </p:cNvPr>
          <p:cNvSpPr txBox="1"/>
          <p:nvPr/>
        </p:nvSpPr>
        <p:spPr>
          <a:xfrm>
            <a:off x="20923674" y="15080397"/>
            <a:ext cx="4924373" cy="646331"/>
          </a:xfrm>
          <a:prstGeom prst="rect">
            <a:avLst/>
          </a:prstGeom>
          <a:noFill/>
        </p:spPr>
        <p:txBody>
          <a:bodyPr wrap="square" rtlCol="0">
            <a:spAutoFit/>
          </a:bodyPr>
          <a:lstStyle/>
          <a:p>
            <a:r>
              <a:rPr lang="en-US" sz="3600" b="1" dirty="0">
                <a:solidFill>
                  <a:schemeClr val="accent6">
                    <a:lumMod val="75000"/>
                  </a:schemeClr>
                </a:solidFill>
              </a:rPr>
              <a:t>Acknowledgements</a:t>
            </a:r>
          </a:p>
        </p:txBody>
      </p:sp>
      <p:sp>
        <p:nvSpPr>
          <p:cNvPr id="40" name="TextBox 39">
            <a:extLst>
              <a:ext uri="{FF2B5EF4-FFF2-40B4-BE49-F238E27FC236}">
                <a16:creationId xmlns:a16="http://schemas.microsoft.com/office/drawing/2014/main" id="{095D0315-E02C-1B47-B696-981022C2707C}"/>
              </a:ext>
            </a:extLst>
          </p:cNvPr>
          <p:cNvSpPr txBox="1"/>
          <p:nvPr/>
        </p:nvSpPr>
        <p:spPr>
          <a:xfrm>
            <a:off x="20727487" y="15770522"/>
            <a:ext cx="5715000" cy="1015663"/>
          </a:xfrm>
          <a:prstGeom prst="rect">
            <a:avLst/>
          </a:prstGeom>
          <a:noFill/>
        </p:spPr>
        <p:txBody>
          <a:bodyPr wrap="square" rtlCol="0">
            <a:spAutoFit/>
          </a:bodyPr>
          <a:lstStyle/>
          <a:p>
            <a:r>
              <a:rPr lang="en-US" sz="1200" dirty="0"/>
              <a:t>This work was funded by PNNL’s Agile Investment in synthetic biology. Samples were analyzed in the Environmental Molecular Sciences Laboratory, a DOE BER national scientific user facility on the PNNL campus. </a:t>
            </a:r>
          </a:p>
          <a:p>
            <a:r>
              <a:rPr lang="en-US" sz="1200" dirty="0"/>
              <a:t>PNNL is a multi-program national laboratory operated by Battelle for the DOE under contract DE-AC05-76RL01830</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purl.org/dc/term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1077</TotalTime>
  <Words>703</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83</cp:revision>
  <cp:lastPrinted>2019-01-15T20:09:24Z</cp:lastPrinted>
  <dcterms:created xsi:type="dcterms:W3CDTF">2012-11-30T02:20:55Z</dcterms:created>
  <dcterms:modified xsi:type="dcterms:W3CDTF">2019-01-17T04:23:33Z</dcterms:modified>
</cp:coreProperties>
</file>